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5" r:id="rId6"/>
    <p:sldId id="266" r:id="rId7"/>
    <p:sldId id="267" r:id="rId8"/>
    <p:sldId id="282" r:id="rId9"/>
    <p:sldId id="280" r:id="rId10"/>
    <p:sldId id="285" r:id="rId11"/>
    <p:sldId id="283" r:id="rId12"/>
    <p:sldId id="284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B24EF2-3F3E-4CD0-85EB-93B6598EC7C0}" v="261" dt="2020-09-10T14:24:10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>
        <p:scale>
          <a:sx n="100" d="100"/>
          <a:sy n="100" d="100"/>
        </p:scale>
        <p:origin x="99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94B24EF2-3F3E-4CD0-85EB-93B6598EC7C0}"/>
    <pc:docChg chg="undo custSel addSld delSld modSld">
      <pc:chgData name="Thomas Noordeloos" userId="7c446670-7459-44eb-8c93-60d80c060528" providerId="ADAL" clId="{94B24EF2-3F3E-4CD0-85EB-93B6598EC7C0}" dt="2020-09-10T14:24:10.706" v="1308" actId="1076"/>
      <pc:docMkLst>
        <pc:docMk/>
      </pc:docMkLst>
      <pc:sldChg chg="modSp mod">
        <pc:chgData name="Thomas Noordeloos" userId="7c446670-7459-44eb-8c93-60d80c060528" providerId="ADAL" clId="{94B24EF2-3F3E-4CD0-85EB-93B6598EC7C0}" dt="2020-09-10T13:19:24.099" v="489" actId="20577"/>
        <pc:sldMkLst>
          <pc:docMk/>
          <pc:sldMk cId="3788715575" sldId="256"/>
        </pc:sldMkLst>
        <pc:spChg chg="mod">
          <ac:chgData name="Thomas Noordeloos" userId="7c446670-7459-44eb-8c93-60d80c060528" providerId="ADAL" clId="{94B24EF2-3F3E-4CD0-85EB-93B6598EC7C0}" dt="2020-09-10T13:19:24.099" v="489" actId="20577"/>
          <ac:spMkLst>
            <pc:docMk/>
            <pc:sldMk cId="3788715575" sldId="256"/>
            <ac:spMk id="10" creationId="{B5E90D55-298E-4509-878D-C4E228CD5F8E}"/>
          </ac:spMkLst>
        </pc:spChg>
      </pc:sldChg>
      <pc:sldChg chg="modSp add mod">
        <pc:chgData name="Thomas Noordeloos" userId="7c446670-7459-44eb-8c93-60d80c060528" providerId="ADAL" clId="{94B24EF2-3F3E-4CD0-85EB-93B6598EC7C0}" dt="2020-09-10T11:16:32.071" v="81" actId="20577"/>
        <pc:sldMkLst>
          <pc:docMk/>
          <pc:sldMk cId="3543003278" sldId="265"/>
        </pc:sldMkLst>
        <pc:spChg chg="mod">
          <ac:chgData name="Thomas Noordeloos" userId="7c446670-7459-44eb-8c93-60d80c060528" providerId="ADAL" clId="{94B24EF2-3F3E-4CD0-85EB-93B6598EC7C0}" dt="2020-09-10T11:16:32.071" v="81" actId="20577"/>
          <ac:spMkLst>
            <pc:docMk/>
            <pc:sldMk cId="3543003278" sldId="265"/>
            <ac:spMk id="2" creationId="{00000000-0000-0000-0000-000000000000}"/>
          </ac:spMkLst>
        </pc:spChg>
        <pc:graphicFrameChg chg="modGraphic">
          <ac:chgData name="Thomas Noordeloos" userId="7c446670-7459-44eb-8c93-60d80c060528" providerId="ADAL" clId="{94B24EF2-3F3E-4CD0-85EB-93B6598EC7C0}" dt="2020-09-10T11:15:35.457" v="45" actId="14734"/>
          <ac:graphicFrameMkLst>
            <pc:docMk/>
            <pc:sldMk cId="3543003278" sldId="265"/>
            <ac:graphicFrameMk id="7" creationId="{00000000-0000-0000-0000-000000000000}"/>
          </ac:graphicFrameMkLst>
        </pc:graphicFrameChg>
      </pc:sldChg>
      <pc:sldChg chg="addSp delSp modSp add mod">
        <pc:chgData name="Thomas Noordeloos" userId="7c446670-7459-44eb-8c93-60d80c060528" providerId="ADAL" clId="{94B24EF2-3F3E-4CD0-85EB-93B6598EC7C0}" dt="2020-09-10T11:16:37.137" v="83"/>
        <pc:sldMkLst>
          <pc:docMk/>
          <pc:sldMk cId="1755419646" sldId="266"/>
        </pc:sldMkLst>
        <pc:spChg chg="mod">
          <ac:chgData name="Thomas Noordeloos" userId="7c446670-7459-44eb-8c93-60d80c060528" providerId="ADAL" clId="{94B24EF2-3F3E-4CD0-85EB-93B6598EC7C0}" dt="2020-09-10T11:16:37.137" v="83"/>
          <ac:spMkLst>
            <pc:docMk/>
            <pc:sldMk cId="1755419646" sldId="266"/>
            <ac:spMk id="2" creationId="{00000000-0000-0000-0000-000000000000}"/>
          </ac:spMkLst>
        </pc:spChg>
        <pc:graphicFrameChg chg="add">
          <ac:chgData name="Thomas Noordeloos" userId="7c446670-7459-44eb-8c93-60d80c060528" providerId="ADAL" clId="{94B24EF2-3F3E-4CD0-85EB-93B6598EC7C0}" dt="2020-09-10T11:15:45.499" v="47" actId="22"/>
          <ac:graphicFrameMkLst>
            <pc:docMk/>
            <pc:sldMk cId="1755419646" sldId="266"/>
            <ac:graphicFrameMk id="3" creationId="{D1A65EF7-FD15-47BE-BC39-D10EAE3FB6F2}"/>
          </ac:graphicFrameMkLst>
        </pc:graphicFrameChg>
        <pc:graphicFrameChg chg="del">
          <ac:chgData name="Thomas Noordeloos" userId="7c446670-7459-44eb-8c93-60d80c060528" providerId="ADAL" clId="{94B24EF2-3F3E-4CD0-85EB-93B6598EC7C0}" dt="2020-09-10T11:15:45.331" v="46" actId="478"/>
          <ac:graphicFrameMkLst>
            <pc:docMk/>
            <pc:sldMk cId="1755419646" sldId="266"/>
            <ac:graphicFrameMk id="7" creationId="{00000000-0000-0000-0000-000000000000}"/>
          </ac:graphicFrameMkLst>
        </pc:graphicFrameChg>
      </pc:sldChg>
      <pc:sldChg chg="addSp delSp modSp add mod">
        <pc:chgData name="Thomas Noordeloos" userId="7c446670-7459-44eb-8c93-60d80c060528" providerId="ADAL" clId="{94B24EF2-3F3E-4CD0-85EB-93B6598EC7C0}" dt="2020-09-10T11:16:41.697" v="85"/>
        <pc:sldMkLst>
          <pc:docMk/>
          <pc:sldMk cId="3804598379" sldId="267"/>
        </pc:sldMkLst>
        <pc:spChg chg="mod">
          <ac:chgData name="Thomas Noordeloos" userId="7c446670-7459-44eb-8c93-60d80c060528" providerId="ADAL" clId="{94B24EF2-3F3E-4CD0-85EB-93B6598EC7C0}" dt="2020-09-10T11:16:41.697" v="85"/>
          <ac:spMkLst>
            <pc:docMk/>
            <pc:sldMk cId="3804598379" sldId="267"/>
            <ac:spMk id="2" creationId="{00000000-0000-0000-0000-000000000000}"/>
          </ac:spMkLst>
        </pc:spChg>
        <pc:graphicFrameChg chg="add">
          <ac:chgData name="Thomas Noordeloos" userId="7c446670-7459-44eb-8c93-60d80c060528" providerId="ADAL" clId="{94B24EF2-3F3E-4CD0-85EB-93B6598EC7C0}" dt="2020-09-10T11:15:49.286" v="49" actId="22"/>
          <ac:graphicFrameMkLst>
            <pc:docMk/>
            <pc:sldMk cId="3804598379" sldId="267"/>
            <ac:graphicFrameMk id="3" creationId="{01BD3367-1206-41FF-B855-2A8599361826}"/>
          </ac:graphicFrameMkLst>
        </pc:graphicFrameChg>
        <pc:graphicFrameChg chg="del">
          <ac:chgData name="Thomas Noordeloos" userId="7c446670-7459-44eb-8c93-60d80c060528" providerId="ADAL" clId="{94B24EF2-3F3E-4CD0-85EB-93B6598EC7C0}" dt="2020-09-10T11:15:49.049" v="48" actId="478"/>
          <ac:graphicFrameMkLst>
            <pc:docMk/>
            <pc:sldMk cId="3804598379" sldId="267"/>
            <ac:graphicFrameMk id="7" creationId="{00000000-0000-0000-0000-000000000000}"/>
          </ac:graphicFrameMkLst>
        </pc:graphicFrameChg>
      </pc:sldChg>
      <pc:sldChg chg="modSp add mod">
        <pc:chgData name="Thomas Noordeloos" userId="7c446670-7459-44eb-8c93-60d80c060528" providerId="ADAL" clId="{94B24EF2-3F3E-4CD0-85EB-93B6598EC7C0}" dt="2020-09-10T12:29:30.973" v="156" actId="5793"/>
        <pc:sldMkLst>
          <pc:docMk/>
          <pc:sldMk cId="2968540934" sldId="280"/>
        </pc:sldMkLst>
        <pc:spChg chg="mod">
          <ac:chgData name="Thomas Noordeloos" userId="7c446670-7459-44eb-8c93-60d80c060528" providerId="ADAL" clId="{94B24EF2-3F3E-4CD0-85EB-93B6598EC7C0}" dt="2020-09-10T11:21:00.760" v="88" actId="108"/>
          <ac:spMkLst>
            <pc:docMk/>
            <pc:sldMk cId="2968540934" sldId="280"/>
            <ac:spMk id="2" creationId="{00000000-0000-0000-0000-000000000000}"/>
          </ac:spMkLst>
        </pc:spChg>
        <pc:graphicFrameChg chg="mod modGraphic">
          <ac:chgData name="Thomas Noordeloos" userId="7c446670-7459-44eb-8c93-60d80c060528" providerId="ADAL" clId="{94B24EF2-3F3E-4CD0-85EB-93B6598EC7C0}" dt="2020-09-10T12:29:30.973" v="156" actId="5793"/>
          <ac:graphicFrameMkLst>
            <pc:docMk/>
            <pc:sldMk cId="2968540934" sldId="280"/>
            <ac:graphicFrameMk id="8" creationId="{00000000-0000-0000-0000-000000000000}"/>
          </ac:graphicFrameMkLst>
        </pc:graphicFrameChg>
      </pc:sldChg>
      <pc:sldChg chg="modSp add del mod">
        <pc:chgData name="Thomas Noordeloos" userId="7c446670-7459-44eb-8c93-60d80c060528" providerId="ADAL" clId="{94B24EF2-3F3E-4CD0-85EB-93B6598EC7C0}" dt="2020-09-10T12:25:15.202" v="132" actId="47"/>
        <pc:sldMkLst>
          <pc:docMk/>
          <pc:sldMk cId="1896498951" sldId="281"/>
        </pc:sldMkLst>
        <pc:spChg chg="mod">
          <ac:chgData name="Thomas Noordeloos" userId="7c446670-7459-44eb-8c93-60d80c060528" providerId="ADAL" clId="{94B24EF2-3F3E-4CD0-85EB-93B6598EC7C0}" dt="2020-09-10T11:20:51.703" v="87" actId="108"/>
          <ac:spMkLst>
            <pc:docMk/>
            <pc:sldMk cId="1896498951" sldId="281"/>
            <ac:spMk id="2" creationId="{00000000-0000-0000-0000-000000000000}"/>
          </ac:spMkLst>
        </pc:spChg>
      </pc:sldChg>
      <pc:sldChg chg="addSp delSp modSp add mod">
        <pc:chgData name="Thomas Noordeloos" userId="7c446670-7459-44eb-8c93-60d80c060528" providerId="ADAL" clId="{94B24EF2-3F3E-4CD0-85EB-93B6598EC7C0}" dt="2020-09-10T12:28:45.675" v="146" actId="1076"/>
        <pc:sldMkLst>
          <pc:docMk/>
          <pc:sldMk cId="2420981827" sldId="282"/>
        </pc:sldMkLst>
        <pc:spChg chg="del">
          <ac:chgData name="Thomas Noordeloos" userId="7c446670-7459-44eb-8c93-60d80c060528" providerId="ADAL" clId="{94B24EF2-3F3E-4CD0-85EB-93B6598EC7C0}" dt="2020-09-10T11:35:00.885" v="90" actId="478"/>
          <ac:spMkLst>
            <pc:docMk/>
            <pc:sldMk cId="2420981827" sldId="282"/>
            <ac:spMk id="3" creationId="{00000000-0000-0000-0000-000000000000}"/>
          </ac:spMkLst>
        </pc:spChg>
        <pc:picChg chg="add mod">
          <ac:chgData name="Thomas Noordeloos" userId="7c446670-7459-44eb-8c93-60d80c060528" providerId="ADAL" clId="{94B24EF2-3F3E-4CD0-85EB-93B6598EC7C0}" dt="2020-09-10T12:28:45.675" v="146" actId="1076"/>
          <ac:picMkLst>
            <pc:docMk/>
            <pc:sldMk cId="2420981827" sldId="282"/>
            <ac:picMk id="4" creationId="{25B4A4D0-13C8-46F3-A1B8-C96069DDE909}"/>
          </ac:picMkLst>
        </pc:picChg>
        <pc:picChg chg="add mod">
          <ac:chgData name="Thomas Noordeloos" userId="7c446670-7459-44eb-8c93-60d80c060528" providerId="ADAL" clId="{94B24EF2-3F3E-4CD0-85EB-93B6598EC7C0}" dt="2020-09-10T12:28:45.675" v="146" actId="1076"/>
          <ac:picMkLst>
            <pc:docMk/>
            <pc:sldMk cId="2420981827" sldId="282"/>
            <ac:picMk id="5" creationId="{D7DA3FF3-59C3-4C4A-A257-C7BC0A952ED0}"/>
          </ac:picMkLst>
        </pc:picChg>
        <pc:picChg chg="del">
          <ac:chgData name="Thomas Noordeloos" userId="7c446670-7459-44eb-8c93-60d80c060528" providerId="ADAL" clId="{94B24EF2-3F3E-4CD0-85EB-93B6598EC7C0}" dt="2020-09-10T11:35:00.885" v="90" actId="478"/>
          <ac:picMkLst>
            <pc:docMk/>
            <pc:sldMk cId="2420981827" sldId="282"/>
            <ac:picMk id="6" creationId="{00000000-0000-0000-0000-000000000000}"/>
          </ac:picMkLst>
        </pc:picChg>
        <pc:picChg chg="del">
          <ac:chgData name="Thomas Noordeloos" userId="7c446670-7459-44eb-8c93-60d80c060528" providerId="ADAL" clId="{94B24EF2-3F3E-4CD0-85EB-93B6598EC7C0}" dt="2020-09-10T11:35:00.885" v="90" actId="478"/>
          <ac:picMkLst>
            <pc:docMk/>
            <pc:sldMk cId="2420981827" sldId="282"/>
            <ac:picMk id="7" creationId="{00000000-0000-0000-0000-000000000000}"/>
          </ac:picMkLst>
        </pc:picChg>
        <pc:picChg chg="del">
          <ac:chgData name="Thomas Noordeloos" userId="7c446670-7459-44eb-8c93-60d80c060528" providerId="ADAL" clId="{94B24EF2-3F3E-4CD0-85EB-93B6598EC7C0}" dt="2020-09-10T11:35:00.885" v="90" actId="478"/>
          <ac:picMkLst>
            <pc:docMk/>
            <pc:sldMk cId="2420981827" sldId="282"/>
            <ac:picMk id="8" creationId="{00000000-0000-0000-0000-000000000000}"/>
          </ac:picMkLst>
        </pc:picChg>
        <pc:picChg chg="del">
          <ac:chgData name="Thomas Noordeloos" userId="7c446670-7459-44eb-8c93-60d80c060528" providerId="ADAL" clId="{94B24EF2-3F3E-4CD0-85EB-93B6598EC7C0}" dt="2020-09-10T11:35:00.885" v="90" actId="478"/>
          <ac:picMkLst>
            <pc:docMk/>
            <pc:sldMk cId="2420981827" sldId="282"/>
            <ac:picMk id="9" creationId="{00000000-0000-0000-0000-000000000000}"/>
          </ac:picMkLst>
        </pc:picChg>
        <pc:picChg chg="del">
          <ac:chgData name="Thomas Noordeloos" userId="7c446670-7459-44eb-8c93-60d80c060528" providerId="ADAL" clId="{94B24EF2-3F3E-4CD0-85EB-93B6598EC7C0}" dt="2020-09-10T11:35:00.885" v="90" actId="478"/>
          <ac:picMkLst>
            <pc:docMk/>
            <pc:sldMk cId="2420981827" sldId="282"/>
            <ac:picMk id="10" creationId="{00000000-0000-0000-0000-000000000000}"/>
          </ac:picMkLst>
        </pc:picChg>
        <pc:picChg chg="del">
          <ac:chgData name="Thomas Noordeloos" userId="7c446670-7459-44eb-8c93-60d80c060528" providerId="ADAL" clId="{94B24EF2-3F3E-4CD0-85EB-93B6598EC7C0}" dt="2020-09-10T11:35:00.885" v="90" actId="478"/>
          <ac:picMkLst>
            <pc:docMk/>
            <pc:sldMk cId="2420981827" sldId="282"/>
            <ac:picMk id="11" creationId="{00000000-0000-0000-0000-000000000000}"/>
          </ac:picMkLst>
        </pc:picChg>
        <pc:picChg chg="del">
          <ac:chgData name="Thomas Noordeloos" userId="7c446670-7459-44eb-8c93-60d80c060528" providerId="ADAL" clId="{94B24EF2-3F3E-4CD0-85EB-93B6598EC7C0}" dt="2020-09-10T11:35:00.885" v="90" actId="478"/>
          <ac:picMkLst>
            <pc:docMk/>
            <pc:sldMk cId="2420981827" sldId="282"/>
            <ac:picMk id="12" creationId="{00000000-0000-0000-0000-000000000000}"/>
          </ac:picMkLst>
        </pc:picChg>
        <pc:picChg chg="del">
          <ac:chgData name="Thomas Noordeloos" userId="7c446670-7459-44eb-8c93-60d80c060528" providerId="ADAL" clId="{94B24EF2-3F3E-4CD0-85EB-93B6598EC7C0}" dt="2020-09-10T11:35:00.885" v="90" actId="478"/>
          <ac:picMkLst>
            <pc:docMk/>
            <pc:sldMk cId="2420981827" sldId="282"/>
            <ac:picMk id="13" creationId="{00000000-0000-0000-0000-000000000000}"/>
          </ac:picMkLst>
        </pc:picChg>
        <pc:picChg chg="del">
          <ac:chgData name="Thomas Noordeloos" userId="7c446670-7459-44eb-8c93-60d80c060528" providerId="ADAL" clId="{94B24EF2-3F3E-4CD0-85EB-93B6598EC7C0}" dt="2020-09-10T11:35:00.885" v="90" actId="478"/>
          <ac:picMkLst>
            <pc:docMk/>
            <pc:sldMk cId="2420981827" sldId="282"/>
            <ac:picMk id="14" creationId="{00000000-0000-0000-0000-000000000000}"/>
          </ac:picMkLst>
        </pc:picChg>
        <pc:picChg chg="add mod">
          <ac:chgData name="Thomas Noordeloos" userId="7c446670-7459-44eb-8c93-60d80c060528" providerId="ADAL" clId="{94B24EF2-3F3E-4CD0-85EB-93B6598EC7C0}" dt="2020-09-10T12:28:45.675" v="146" actId="1076"/>
          <ac:picMkLst>
            <pc:docMk/>
            <pc:sldMk cId="2420981827" sldId="282"/>
            <ac:picMk id="15" creationId="{DC763FF9-A35F-403E-BAA5-4BD876031353}"/>
          </ac:picMkLst>
        </pc:picChg>
        <pc:picChg chg="del">
          <ac:chgData name="Thomas Noordeloos" userId="7c446670-7459-44eb-8c93-60d80c060528" providerId="ADAL" clId="{94B24EF2-3F3E-4CD0-85EB-93B6598EC7C0}" dt="2020-09-10T11:35:00.885" v="90" actId="478"/>
          <ac:picMkLst>
            <pc:docMk/>
            <pc:sldMk cId="2420981827" sldId="282"/>
            <ac:picMk id="1026" creationId="{00000000-0000-0000-0000-000000000000}"/>
          </ac:picMkLst>
        </pc:picChg>
        <pc:picChg chg="del">
          <ac:chgData name="Thomas Noordeloos" userId="7c446670-7459-44eb-8c93-60d80c060528" providerId="ADAL" clId="{94B24EF2-3F3E-4CD0-85EB-93B6598EC7C0}" dt="2020-09-10T11:35:00.885" v="90" actId="478"/>
          <ac:picMkLst>
            <pc:docMk/>
            <pc:sldMk cId="2420981827" sldId="282"/>
            <ac:picMk id="1028" creationId="{00000000-0000-0000-0000-000000000000}"/>
          </ac:picMkLst>
        </pc:picChg>
      </pc:sldChg>
      <pc:sldChg chg="addSp delSp modSp add del mod">
        <pc:chgData name="Thomas Noordeloos" userId="7c446670-7459-44eb-8c93-60d80c060528" providerId="ADAL" clId="{94B24EF2-3F3E-4CD0-85EB-93B6598EC7C0}" dt="2020-09-10T12:29:40.405" v="157" actId="47"/>
        <pc:sldMkLst>
          <pc:docMk/>
          <pc:sldMk cId="1050873912" sldId="283"/>
        </pc:sldMkLst>
        <pc:spChg chg="del">
          <ac:chgData name="Thomas Noordeloos" userId="7c446670-7459-44eb-8c93-60d80c060528" providerId="ADAL" clId="{94B24EF2-3F3E-4CD0-85EB-93B6598EC7C0}" dt="2020-09-10T11:36:19.963" v="101" actId="478"/>
          <ac:spMkLst>
            <pc:docMk/>
            <pc:sldMk cId="1050873912" sldId="283"/>
            <ac:spMk id="5" creationId="{00000000-0000-0000-0000-000000000000}"/>
          </ac:spMkLst>
        </pc:spChg>
        <pc:spChg chg="add del mod">
          <ac:chgData name="Thomas Noordeloos" userId="7c446670-7459-44eb-8c93-60d80c060528" providerId="ADAL" clId="{94B24EF2-3F3E-4CD0-85EB-93B6598EC7C0}" dt="2020-09-10T11:36:22.327" v="102" actId="478"/>
          <ac:spMkLst>
            <pc:docMk/>
            <pc:sldMk cId="1050873912" sldId="283"/>
            <ac:spMk id="6" creationId="{1E0F3EE4-AD1C-4611-9010-C5171F8D7434}"/>
          </ac:spMkLst>
        </pc:spChg>
        <pc:graphicFrameChg chg="add mod modGraphic">
          <ac:chgData name="Thomas Noordeloos" userId="7c446670-7459-44eb-8c93-60d80c060528" providerId="ADAL" clId="{94B24EF2-3F3E-4CD0-85EB-93B6598EC7C0}" dt="2020-09-10T11:39:23.982" v="131" actId="6549"/>
          <ac:graphicFrameMkLst>
            <pc:docMk/>
            <pc:sldMk cId="1050873912" sldId="283"/>
            <ac:graphicFrameMk id="3" creationId="{6148037D-8E77-4AE1-A974-90AC3A4B2EF6}"/>
          </ac:graphicFrameMkLst>
        </pc:graphicFrameChg>
        <pc:graphicFrameChg chg="del">
          <ac:chgData name="Thomas Noordeloos" userId="7c446670-7459-44eb-8c93-60d80c060528" providerId="ADAL" clId="{94B24EF2-3F3E-4CD0-85EB-93B6598EC7C0}" dt="2020-09-10T11:35:58.832" v="96" actId="478"/>
          <ac:graphicFrameMkLst>
            <pc:docMk/>
            <pc:sldMk cId="1050873912" sldId="283"/>
            <ac:graphicFrameMk id="8" creationId="{00000000-0000-0000-0000-000000000000}"/>
          </ac:graphicFrameMkLst>
        </pc:graphicFrameChg>
      </pc:sldChg>
      <pc:sldChg chg="addSp delSp modSp add mod">
        <pc:chgData name="Thomas Noordeloos" userId="7c446670-7459-44eb-8c93-60d80c060528" providerId="ADAL" clId="{94B24EF2-3F3E-4CD0-85EB-93B6598EC7C0}" dt="2020-09-10T12:35:35.115" v="235" actId="478"/>
        <pc:sldMkLst>
          <pc:docMk/>
          <pc:sldMk cId="3355085347" sldId="283"/>
        </pc:sldMkLst>
        <pc:spChg chg="mod">
          <ac:chgData name="Thomas Noordeloos" userId="7c446670-7459-44eb-8c93-60d80c060528" providerId="ADAL" clId="{94B24EF2-3F3E-4CD0-85EB-93B6598EC7C0}" dt="2020-09-10T12:33:46.004" v="195" actId="20577"/>
          <ac:spMkLst>
            <pc:docMk/>
            <pc:sldMk cId="3355085347" sldId="283"/>
            <ac:spMk id="2" creationId="{00000000-0000-0000-0000-000000000000}"/>
          </ac:spMkLst>
        </pc:spChg>
        <pc:spChg chg="del">
          <ac:chgData name="Thomas Noordeloos" userId="7c446670-7459-44eb-8c93-60d80c060528" providerId="ADAL" clId="{94B24EF2-3F3E-4CD0-85EB-93B6598EC7C0}" dt="2020-09-10T12:33:50.067" v="196" actId="478"/>
          <ac:spMkLst>
            <pc:docMk/>
            <pc:sldMk cId="3355085347" sldId="283"/>
            <ac:spMk id="5" creationId="{00000000-0000-0000-0000-000000000000}"/>
          </ac:spMkLst>
        </pc:spChg>
        <pc:spChg chg="add del mod">
          <ac:chgData name="Thomas Noordeloos" userId="7c446670-7459-44eb-8c93-60d80c060528" providerId="ADAL" clId="{94B24EF2-3F3E-4CD0-85EB-93B6598EC7C0}" dt="2020-09-10T12:33:51.325" v="197" actId="478"/>
          <ac:spMkLst>
            <pc:docMk/>
            <pc:sldMk cId="3355085347" sldId="283"/>
            <ac:spMk id="6" creationId="{C7083B7A-60BA-4B62-B429-F1E76E38746B}"/>
          </ac:spMkLst>
        </pc:spChg>
        <pc:spChg chg="add mod">
          <ac:chgData name="Thomas Noordeloos" userId="7c446670-7459-44eb-8c93-60d80c060528" providerId="ADAL" clId="{94B24EF2-3F3E-4CD0-85EB-93B6598EC7C0}" dt="2020-09-10T12:35:28.535" v="234" actId="20577"/>
          <ac:spMkLst>
            <pc:docMk/>
            <pc:sldMk cId="3355085347" sldId="283"/>
            <ac:spMk id="10" creationId="{5E0158F9-32B0-4D53-9584-DB3FC6A2E338}"/>
          </ac:spMkLst>
        </pc:spChg>
        <pc:graphicFrameChg chg="del">
          <ac:chgData name="Thomas Noordeloos" userId="7c446670-7459-44eb-8c93-60d80c060528" providerId="ADAL" clId="{94B24EF2-3F3E-4CD0-85EB-93B6598EC7C0}" dt="2020-09-10T12:33:52.526" v="198" actId="478"/>
          <ac:graphicFrameMkLst>
            <pc:docMk/>
            <pc:sldMk cId="3355085347" sldId="283"/>
            <ac:graphicFrameMk id="8" creationId="{00000000-0000-0000-0000-000000000000}"/>
          </ac:graphicFrameMkLst>
        </pc:graphicFrameChg>
        <pc:picChg chg="del">
          <ac:chgData name="Thomas Noordeloos" userId="7c446670-7459-44eb-8c93-60d80c060528" providerId="ADAL" clId="{94B24EF2-3F3E-4CD0-85EB-93B6598EC7C0}" dt="2020-09-10T12:35:35.115" v="235" actId="478"/>
          <ac:picMkLst>
            <pc:docMk/>
            <pc:sldMk cId="3355085347" sldId="283"/>
            <ac:picMk id="7" creationId="{00000000-0000-0000-0000-000000000000}"/>
          </ac:picMkLst>
        </pc:picChg>
      </pc:sldChg>
      <pc:sldChg chg="addSp modSp add mod">
        <pc:chgData name="Thomas Noordeloos" userId="7c446670-7459-44eb-8c93-60d80c060528" providerId="ADAL" clId="{94B24EF2-3F3E-4CD0-85EB-93B6598EC7C0}" dt="2020-09-10T14:16:38.343" v="1012" actId="20577"/>
        <pc:sldMkLst>
          <pc:docMk/>
          <pc:sldMk cId="67367194" sldId="284"/>
        </pc:sldMkLst>
        <pc:spChg chg="add mod">
          <ac:chgData name="Thomas Noordeloos" userId="7c446670-7459-44eb-8c93-60d80c060528" providerId="ADAL" clId="{94B24EF2-3F3E-4CD0-85EB-93B6598EC7C0}" dt="2020-09-10T14:16:38.343" v="1012" actId="20577"/>
          <ac:spMkLst>
            <pc:docMk/>
            <pc:sldMk cId="67367194" sldId="284"/>
            <ac:spMk id="6" creationId="{1B9D98C9-3F41-4541-8D18-3A33787BC7A0}"/>
          </ac:spMkLst>
        </pc:spChg>
        <pc:spChg chg="mod">
          <ac:chgData name="Thomas Noordeloos" userId="7c446670-7459-44eb-8c93-60d80c060528" providerId="ADAL" clId="{94B24EF2-3F3E-4CD0-85EB-93B6598EC7C0}" dt="2020-09-10T12:36:57.716" v="239" actId="1076"/>
          <ac:spMkLst>
            <pc:docMk/>
            <pc:sldMk cId="67367194" sldId="284"/>
            <ac:spMk id="10" creationId="{5E0158F9-32B0-4D53-9584-DB3FC6A2E338}"/>
          </ac:spMkLst>
        </pc:spChg>
      </pc:sldChg>
      <pc:sldChg chg="addSp delSp modSp add mod modAnim">
        <pc:chgData name="Thomas Noordeloos" userId="7c446670-7459-44eb-8c93-60d80c060528" providerId="ADAL" clId="{94B24EF2-3F3E-4CD0-85EB-93B6598EC7C0}" dt="2020-09-10T13:18:35.257" v="411" actId="20577"/>
        <pc:sldMkLst>
          <pc:docMk/>
          <pc:sldMk cId="772638536" sldId="285"/>
        </pc:sldMkLst>
        <pc:spChg chg="del">
          <ac:chgData name="Thomas Noordeloos" userId="7c446670-7459-44eb-8c93-60d80c060528" providerId="ADAL" clId="{94B24EF2-3F3E-4CD0-85EB-93B6598EC7C0}" dt="2020-09-10T12:41:13.475" v="284" actId="478"/>
          <ac:spMkLst>
            <pc:docMk/>
            <pc:sldMk cId="772638536" sldId="285"/>
            <ac:spMk id="2" creationId="{00000000-0000-0000-0000-000000000000}"/>
          </ac:spMkLst>
        </pc:spChg>
        <pc:spChg chg="del">
          <ac:chgData name="Thomas Noordeloos" userId="7c446670-7459-44eb-8c93-60d80c060528" providerId="ADAL" clId="{94B24EF2-3F3E-4CD0-85EB-93B6598EC7C0}" dt="2020-09-10T12:41:21.851" v="292" actId="478"/>
          <ac:spMkLst>
            <pc:docMk/>
            <pc:sldMk cId="772638536" sldId="285"/>
            <ac:spMk id="5" creationId="{00000000-0000-0000-0000-000000000000}"/>
          </ac:spMkLst>
        </pc:spChg>
        <pc:spChg chg="add mod">
          <ac:chgData name="Thomas Noordeloos" userId="7c446670-7459-44eb-8c93-60d80c060528" providerId="ADAL" clId="{94B24EF2-3F3E-4CD0-85EB-93B6598EC7C0}" dt="2020-09-10T13:18:35.257" v="411" actId="20577"/>
          <ac:spMkLst>
            <pc:docMk/>
            <pc:sldMk cId="772638536" sldId="285"/>
            <ac:spMk id="6" creationId="{2B80021F-E75B-4785-811F-CDC5518544A7}"/>
          </ac:spMkLst>
        </pc:spChg>
        <pc:spChg chg="add del mod">
          <ac:chgData name="Thomas Noordeloos" userId="7c446670-7459-44eb-8c93-60d80c060528" providerId="ADAL" clId="{94B24EF2-3F3E-4CD0-85EB-93B6598EC7C0}" dt="2020-09-10T12:41:23.893" v="293" actId="478"/>
          <ac:spMkLst>
            <pc:docMk/>
            <pc:sldMk cId="772638536" sldId="285"/>
            <ac:spMk id="10" creationId="{48BEC53F-0098-476A-B820-D6AB0E15D9CA}"/>
          </ac:spMkLst>
        </pc:spChg>
        <pc:grpChg chg="add del mod">
          <ac:chgData name="Thomas Noordeloos" userId="7c446670-7459-44eb-8c93-60d80c060528" providerId="ADAL" clId="{94B24EF2-3F3E-4CD0-85EB-93B6598EC7C0}" dt="2020-09-10T13:17:59.940" v="406" actId="165"/>
          <ac:grpSpMkLst>
            <pc:docMk/>
            <pc:sldMk cId="772638536" sldId="285"/>
            <ac:grpSpMk id="33" creationId="{45F79BC9-59F6-41D2-A66F-30A2E921A126}"/>
          </ac:grpSpMkLst>
        </pc:grpChg>
        <pc:grpChg chg="add mod">
          <ac:chgData name="Thomas Noordeloos" userId="7c446670-7459-44eb-8c93-60d80c060528" providerId="ADAL" clId="{94B24EF2-3F3E-4CD0-85EB-93B6598EC7C0}" dt="2020-09-10T13:18:10.806" v="408" actId="164"/>
          <ac:grpSpMkLst>
            <pc:docMk/>
            <pc:sldMk cId="772638536" sldId="285"/>
            <ac:grpSpMk id="34" creationId="{07E11793-C374-4632-893F-123351D173AB}"/>
          </ac:grpSpMkLst>
        </pc:grpChg>
        <pc:graphicFrameChg chg="del">
          <ac:chgData name="Thomas Noordeloos" userId="7c446670-7459-44eb-8c93-60d80c060528" providerId="ADAL" clId="{94B24EF2-3F3E-4CD0-85EB-93B6598EC7C0}" dt="2020-09-10T12:41:24.878" v="294" actId="478"/>
          <ac:graphicFrameMkLst>
            <pc:docMk/>
            <pc:sldMk cId="772638536" sldId="285"/>
            <ac:graphicFrameMk id="8" creationId="{00000000-0000-0000-0000-000000000000}"/>
          </ac:graphicFrameMkLst>
        </pc:graphicFrameChg>
        <pc:picChg chg="del">
          <ac:chgData name="Thomas Noordeloos" userId="7c446670-7459-44eb-8c93-60d80c060528" providerId="ADAL" clId="{94B24EF2-3F3E-4CD0-85EB-93B6598EC7C0}" dt="2020-09-10T12:41:14.643" v="285" actId="478"/>
          <ac:picMkLst>
            <pc:docMk/>
            <pc:sldMk cId="772638536" sldId="285"/>
            <ac:picMk id="7" creationId="{00000000-0000-0000-0000-000000000000}"/>
          </ac:picMkLst>
        </pc:picChg>
        <pc:picChg chg="add mod">
          <ac:chgData name="Thomas Noordeloos" userId="7c446670-7459-44eb-8c93-60d80c060528" providerId="ADAL" clId="{94B24EF2-3F3E-4CD0-85EB-93B6598EC7C0}" dt="2020-09-10T12:57:13.826" v="345" actId="1076"/>
          <ac:picMkLst>
            <pc:docMk/>
            <pc:sldMk cId="772638536" sldId="285"/>
            <ac:picMk id="12" creationId="{40AF1510-302C-49BD-ADCA-E311827B4F22}"/>
          </ac:picMkLst>
        </pc:picChg>
        <pc:picChg chg="add mod ord">
          <ac:chgData name="Thomas Noordeloos" userId="7c446670-7459-44eb-8c93-60d80c060528" providerId="ADAL" clId="{94B24EF2-3F3E-4CD0-85EB-93B6598EC7C0}" dt="2020-09-10T13:17:51.063" v="405" actId="166"/>
          <ac:picMkLst>
            <pc:docMk/>
            <pc:sldMk cId="772638536" sldId="285"/>
            <ac:picMk id="13" creationId="{6EE2BE32-727F-458A-97C1-3710177CC727}"/>
          </ac:picMkLst>
        </pc:picChg>
        <pc:picChg chg="add mod">
          <ac:chgData name="Thomas Noordeloos" userId="7c446670-7459-44eb-8c93-60d80c060528" providerId="ADAL" clId="{94B24EF2-3F3E-4CD0-85EB-93B6598EC7C0}" dt="2020-09-10T12:57:13.826" v="345" actId="1076"/>
          <ac:picMkLst>
            <pc:docMk/>
            <pc:sldMk cId="772638536" sldId="285"/>
            <ac:picMk id="14" creationId="{96B3854A-3617-4722-AC34-D12D8A37753A}"/>
          </ac:picMkLst>
        </pc:picChg>
        <pc:picChg chg="add mod">
          <ac:chgData name="Thomas Noordeloos" userId="7c446670-7459-44eb-8c93-60d80c060528" providerId="ADAL" clId="{94B24EF2-3F3E-4CD0-85EB-93B6598EC7C0}" dt="2020-09-10T12:57:13.826" v="345" actId="1076"/>
          <ac:picMkLst>
            <pc:docMk/>
            <pc:sldMk cId="772638536" sldId="285"/>
            <ac:picMk id="16" creationId="{E6295FE2-4266-4361-BC2C-3F54673D7C0E}"/>
          </ac:picMkLst>
        </pc:picChg>
        <pc:picChg chg="add mod">
          <ac:chgData name="Thomas Noordeloos" userId="7c446670-7459-44eb-8c93-60d80c060528" providerId="ADAL" clId="{94B24EF2-3F3E-4CD0-85EB-93B6598EC7C0}" dt="2020-09-10T12:57:13.826" v="345" actId="1076"/>
          <ac:picMkLst>
            <pc:docMk/>
            <pc:sldMk cId="772638536" sldId="285"/>
            <ac:picMk id="18" creationId="{A392D11A-1346-48C2-BE3E-43AAD8723D40}"/>
          </ac:picMkLst>
        </pc:picChg>
        <pc:picChg chg="add mod">
          <ac:chgData name="Thomas Noordeloos" userId="7c446670-7459-44eb-8c93-60d80c060528" providerId="ADAL" clId="{94B24EF2-3F3E-4CD0-85EB-93B6598EC7C0}" dt="2020-09-10T12:59:25.370" v="352" actId="1076"/>
          <ac:picMkLst>
            <pc:docMk/>
            <pc:sldMk cId="772638536" sldId="285"/>
            <ac:picMk id="22" creationId="{E0FDB145-B69C-457F-B581-66AC66F91486}"/>
          </ac:picMkLst>
        </pc:picChg>
        <pc:picChg chg="add mod">
          <ac:chgData name="Thomas Noordeloos" userId="7c446670-7459-44eb-8c93-60d80c060528" providerId="ADAL" clId="{94B24EF2-3F3E-4CD0-85EB-93B6598EC7C0}" dt="2020-09-10T13:08:51.171" v="384" actId="1076"/>
          <ac:picMkLst>
            <pc:docMk/>
            <pc:sldMk cId="772638536" sldId="285"/>
            <ac:picMk id="24" creationId="{4F98104E-AA22-4614-8276-737364E8D101}"/>
          </ac:picMkLst>
        </pc:picChg>
        <pc:picChg chg="add mod topLvl">
          <ac:chgData name="Thomas Noordeloos" userId="7c446670-7459-44eb-8c93-60d80c060528" providerId="ADAL" clId="{94B24EF2-3F3E-4CD0-85EB-93B6598EC7C0}" dt="2020-09-10T13:18:10.806" v="408" actId="164"/>
          <ac:picMkLst>
            <pc:docMk/>
            <pc:sldMk cId="772638536" sldId="285"/>
            <ac:picMk id="26" creationId="{35293588-C385-4EFA-9E97-819C45700640}"/>
          </ac:picMkLst>
        </pc:picChg>
        <pc:picChg chg="add mod topLvl">
          <ac:chgData name="Thomas Noordeloos" userId="7c446670-7459-44eb-8c93-60d80c060528" providerId="ADAL" clId="{94B24EF2-3F3E-4CD0-85EB-93B6598EC7C0}" dt="2020-09-10T13:18:10.806" v="408" actId="164"/>
          <ac:picMkLst>
            <pc:docMk/>
            <pc:sldMk cId="772638536" sldId="285"/>
            <ac:picMk id="28" creationId="{A23C0FD0-F258-4D97-873E-05B8E7971262}"/>
          </ac:picMkLst>
        </pc:picChg>
        <pc:picChg chg="add del mod">
          <ac:chgData name="Thomas Noordeloos" userId="7c446670-7459-44eb-8c93-60d80c060528" providerId="ADAL" clId="{94B24EF2-3F3E-4CD0-85EB-93B6598EC7C0}" dt="2020-09-10T13:08:36.844" v="383" actId="478"/>
          <ac:picMkLst>
            <pc:docMk/>
            <pc:sldMk cId="772638536" sldId="285"/>
            <ac:picMk id="30" creationId="{A1CE34E9-F694-4B91-B5DB-BE309D671FAD}"/>
          </ac:picMkLst>
        </pc:picChg>
        <pc:picChg chg="add mod">
          <ac:chgData name="Thomas Noordeloos" userId="7c446670-7459-44eb-8c93-60d80c060528" providerId="ADAL" clId="{94B24EF2-3F3E-4CD0-85EB-93B6598EC7C0}" dt="2020-09-10T13:11:31.306" v="389" actId="1076"/>
          <ac:picMkLst>
            <pc:docMk/>
            <pc:sldMk cId="772638536" sldId="285"/>
            <ac:picMk id="32" creationId="{F2BB9A34-8B62-4977-B7E0-6BE506110935}"/>
          </ac:picMkLst>
        </pc:picChg>
        <pc:picChg chg="add mod">
          <ac:chgData name="Thomas Noordeloos" userId="7c446670-7459-44eb-8c93-60d80c060528" providerId="ADAL" clId="{94B24EF2-3F3E-4CD0-85EB-93B6598EC7C0}" dt="2020-09-10T12:57:13.826" v="345" actId="1076"/>
          <ac:picMkLst>
            <pc:docMk/>
            <pc:sldMk cId="772638536" sldId="285"/>
            <ac:picMk id="3074" creationId="{6067D82F-E076-4885-AC5F-EE2DE255D80F}"/>
          </ac:picMkLst>
        </pc:picChg>
        <pc:picChg chg="add del">
          <ac:chgData name="Thomas Noordeloos" userId="7c446670-7459-44eb-8c93-60d80c060528" providerId="ADAL" clId="{94B24EF2-3F3E-4CD0-85EB-93B6598EC7C0}" dt="2020-09-10T12:55:00.173" v="302"/>
          <ac:picMkLst>
            <pc:docMk/>
            <pc:sldMk cId="772638536" sldId="285"/>
            <ac:picMk id="3076" creationId="{B87FF117-49E9-4087-8F61-D42EB74129BF}"/>
          </ac:picMkLst>
        </pc:picChg>
        <pc:picChg chg="add mod">
          <ac:chgData name="Thomas Noordeloos" userId="7c446670-7459-44eb-8c93-60d80c060528" providerId="ADAL" clId="{94B24EF2-3F3E-4CD0-85EB-93B6598EC7C0}" dt="2020-09-10T13:13:59.725" v="398" actId="1440"/>
          <ac:picMkLst>
            <pc:docMk/>
            <pc:sldMk cId="772638536" sldId="285"/>
            <ac:picMk id="3078" creationId="{34B239A9-31F7-4D1D-ABF0-D579D211D10E}"/>
          </ac:picMkLst>
        </pc:picChg>
      </pc:sldChg>
      <pc:sldChg chg="addSp delSp modSp add mod">
        <pc:chgData name="Thomas Noordeloos" userId="7c446670-7459-44eb-8c93-60d80c060528" providerId="ADAL" clId="{94B24EF2-3F3E-4CD0-85EB-93B6598EC7C0}" dt="2020-09-10T14:16:07.248" v="1004" actId="207"/>
        <pc:sldMkLst>
          <pc:docMk/>
          <pc:sldMk cId="246258114" sldId="286"/>
        </pc:sldMkLst>
        <pc:spChg chg="del mod">
          <ac:chgData name="Thomas Noordeloos" userId="7c446670-7459-44eb-8c93-60d80c060528" providerId="ADAL" clId="{94B24EF2-3F3E-4CD0-85EB-93B6598EC7C0}" dt="2020-09-10T13:24:14.531" v="505" actId="478"/>
          <ac:spMkLst>
            <pc:docMk/>
            <pc:sldMk cId="246258114" sldId="286"/>
            <ac:spMk id="6" creationId="{1B9D98C9-3F41-4541-8D18-3A33787BC7A0}"/>
          </ac:spMkLst>
        </pc:spChg>
        <pc:spChg chg="add mod">
          <ac:chgData name="Thomas Noordeloos" userId="7c446670-7459-44eb-8c93-60d80c060528" providerId="ADAL" clId="{94B24EF2-3F3E-4CD0-85EB-93B6598EC7C0}" dt="2020-09-10T13:25:54.827" v="523" actId="20577"/>
          <ac:spMkLst>
            <pc:docMk/>
            <pc:sldMk cId="246258114" sldId="286"/>
            <ac:spMk id="7" creationId="{02275DCD-82F1-4596-8DA8-983A4AE5E998}"/>
          </ac:spMkLst>
        </pc:spChg>
        <pc:spChg chg="add mod">
          <ac:chgData name="Thomas Noordeloos" userId="7c446670-7459-44eb-8c93-60d80c060528" providerId="ADAL" clId="{94B24EF2-3F3E-4CD0-85EB-93B6598EC7C0}" dt="2020-09-10T14:16:00.024" v="1001" actId="207"/>
          <ac:spMkLst>
            <pc:docMk/>
            <pc:sldMk cId="246258114" sldId="286"/>
            <ac:spMk id="9" creationId="{461CEC12-79E2-4E32-8ACD-1B70C2A257B0}"/>
          </ac:spMkLst>
        </pc:spChg>
        <pc:spChg chg="mod">
          <ac:chgData name="Thomas Noordeloos" userId="7c446670-7459-44eb-8c93-60d80c060528" providerId="ADAL" clId="{94B24EF2-3F3E-4CD0-85EB-93B6598EC7C0}" dt="2020-09-10T14:16:07.248" v="1004" actId="207"/>
          <ac:spMkLst>
            <pc:docMk/>
            <pc:sldMk cId="246258114" sldId="286"/>
            <ac:spMk id="10" creationId="{5E0158F9-32B0-4D53-9584-DB3FC6A2E338}"/>
          </ac:spMkLst>
        </pc:spChg>
      </pc:sldChg>
      <pc:sldChg chg="addSp delSp modSp add mod modAnim">
        <pc:chgData name="Thomas Noordeloos" userId="7c446670-7459-44eb-8c93-60d80c060528" providerId="ADAL" clId="{94B24EF2-3F3E-4CD0-85EB-93B6598EC7C0}" dt="2020-09-10T13:45:34.952" v="787" actId="1076"/>
        <pc:sldMkLst>
          <pc:docMk/>
          <pc:sldMk cId="1478955281" sldId="287"/>
        </pc:sldMkLst>
        <pc:spChg chg="del">
          <ac:chgData name="Thomas Noordeloos" userId="7c446670-7459-44eb-8c93-60d80c060528" providerId="ADAL" clId="{94B24EF2-3F3E-4CD0-85EB-93B6598EC7C0}" dt="2020-09-10T13:27:37.146" v="539" actId="478"/>
          <ac:spMkLst>
            <pc:docMk/>
            <pc:sldMk cId="1478955281" sldId="287"/>
            <ac:spMk id="7" creationId="{02275DCD-82F1-4596-8DA8-983A4AE5E998}"/>
          </ac:spMkLst>
        </pc:spChg>
        <pc:spChg chg="mod">
          <ac:chgData name="Thomas Noordeloos" userId="7c446670-7459-44eb-8c93-60d80c060528" providerId="ADAL" clId="{94B24EF2-3F3E-4CD0-85EB-93B6598EC7C0}" dt="2020-09-10T13:44:19.249" v="769" actId="20577"/>
          <ac:spMkLst>
            <pc:docMk/>
            <pc:sldMk cId="1478955281" sldId="287"/>
            <ac:spMk id="10" creationId="{5E0158F9-32B0-4D53-9584-DB3FC6A2E338}"/>
          </ac:spMkLst>
        </pc:spChg>
        <pc:spChg chg="add mod">
          <ac:chgData name="Thomas Noordeloos" userId="7c446670-7459-44eb-8c93-60d80c060528" providerId="ADAL" clId="{94B24EF2-3F3E-4CD0-85EB-93B6598EC7C0}" dt="2020-09-10T13:45:34.952" v="787" actId="1076"/>
          <ac:spMkLst>
            <pc:docMk/>
            <pc:sldMk cId="1478955281" sldId="287"/>
            <ac:spMk id="18" creationId="{6F196FB2-906C-4421-84D9-B38EDA6045BC}"/>
          </ac:spMkLst>
        </pc:spChg>
        <pc:picChg chg="add mod modCrop">
          <ac:chgData name="Thomas Noordeloos" userId="7c446670-7459-44eb-8c93-60d80c060528" providerId="ADAL" clId="{94B24EF2-3F3E-4CD0-85EB-93B6598EC7C0}" dt="2020-09-10T13:45:13.119" v="781" actId="1076"/>
          <ac:picMkLst>
            <pc:docMk/>
            <pc:sldMk cId="1478955281" sldId="287"/>
            <ac:picMk id="5" creationId="{F53CD751-F0DC-464E-9374-6C0C020FBC27}"/>
          </ac:picMkLst>
        </pc:picChg>
        <pc:picChg chg="add del mod">
          <ac:chgData name="Thomas Noordeloos" userId="7c446670-7459-44eb-8c93-60d80c060528" providerId="ADAL" clId="{94B24EF2-3F3E-4CD0-85EB-93B6598EC7C0}" dt="2020-09-10T13:40:00.759" v="595" actId="478"/>
          <ac:picMkLst>
            <pc:docMk/>
            <pc:sldMk cId="1478955281" sldId="287"/>
            <ac:picMk id="6" creationId="{AE8080BA-E66C-4C1D-A78A-6A0686D7B35E}"/>
          </ac:picMkLst>
        </pc:picChg>
        <pc:picChg chg="add mod ord modCrop">
          <ac:chgData name="Thomas Noordeloos" userId="7c446670-7459-44eb-8c93-60d80c060528" providerId="ADAL" clId="{94B24EF2-3F3E-4CD0-85EB-93B6598EC7C0}" dt="2020-09-10T13:45:13.119" v="781" actId="1076"/>
          <ac:picMkLst>
            <pc:docMk/>
            <pc:sldMk cId="1478955281" sldId="287"/>
            <ac:picMk id="8" creationId="{E36325CD-A724-4A98-A5AC-FC0815EBEC9B}"/>
          </ac:picMkLst>
        </pc:picChg>
        <pc:picChg chg="add mod ord modCrop">
          <ac:chgData name="Thomas Noordeloos" userId="7c446670-7459-44eb-8c93-60d80c060528" providerId="ADAL" clId="{94B24EF2-3F3E-4CD0-85EB-93B6598EC7C0}" dt="2020-09-10T13:45:13.119" v="781" actId="1076"/>
          <ac:picMkLst>
            <pc:docMk/>
            <pc:sldMk cId="1478955281" sldId="287"/>
            <ac:picMk id="12" creationId="{1768EF6F-63BF-4937-95DD-016036936202}"/>
          </ac:picMkLst>
        </pc:picChg>
        <pc:picChg chg="add mod ord modCrop">
          <ac:chgData name="Thomas Noordeloos" userId="7c446670-7459-44eb-8c93-60d80c060528" providerId="ADAL" clId="{94B24EF2-3F3E-4CD0-85EB-93B6598EC7C0}" dt="2020-09-10T13:45:13.119" v="781" actId="1076"/>
          <ac:picMkLst>
            <pc:docMk/>
            <pc:sldMk cId="1478955281" sldId="287"/>
            <ac:picMk id="15" creationId="{CC1288BC-7218-4D46-9B8E-14623B8CE816}"/>
          </ac:picMkLst>
        </pc:picChg>
        <pc:picChg chg="add mod">
          <ac:chgData name="Thomas Noordeloos" userId="7c446670-7459-44eb-8c93-60d80c060528" providerId="ADAL" clId="{94B24EF2-3F3E-4CD0-85EB-93B6598EC7C0}" dt="2020-09-10T13:45:13.119" v="781" actId="1076"/>
          <ac:picMkLst>
            <pc:docMk/>
            <pc:sldMk cId="1478955281" sldId="287"/>
            <ac:picMk id="4098" creationId="{8CD7FB2D-B8BC-4BE9-A7DA-9196AFEE41F2}"/>
          </ac:picMkLst>
        </pc:picChg>
      </pc:sldChg>
      <pc:sldChg chg="addSp delSp modSp add mod delAnim modAnim">
        <pc:chgData name="Thomas Noordeloos" userId="7c446670-7459-44eb-8c93-60d80c060528" providerId="ADAL" clId="{94B24EF2-3F3E-4CD0-85EB-93B6598EC7C0}" dt="2020-09-10T14:02:13.629" v="874"/>
        <pc:sldMkLst>
          <pc:docMk/>
          <pc:sldMk cId="2152094131" sldId="288"/>
        </pc:sldMkLst>
        <pc:spChg chg="del">
          <ac:chgData name="Thomas Noordeloos" userId="7c446670-7459-44eb-8c93-60d80c060528" providerId="ADAL" clId="{94B24EF2-3F3E-4CD0-85EB-93B6598EC7C0}" dt="2020-09-10T13:46:46.555" v="799" actId="478"/>
          <ac:spMkLst>
            <pc:docMk/>
            <pc:sldMk cId="2152094131" sldId="288"/>
            <ac:spMk id="3" creationId="{D204EC53-E188-42EF-B782-DAE3961AD5C5}"/>
          </ac:spMkLst>
        </pc:spChg>
        <pc:spChg chg="add mod">
          <ac:chgData name="Thomas Noordeloos" userId="7c446670-7459-44eb-8c93-60d80c060528" providerId="ADAL" clId="{94B24EF2-3F3E-4CD0-85EB-93B6598EC7C0}" dt="2020-09-10T14:02:00.381" v="873" actId="1076"/>
          <ac:spMkLst>
            <pc:docMk/>
            <pc:sldMk cId="2152094131" sldId="288"/>
            <ac:spMk id="7" creationId="{8FC3D62C-CB4C-4A5B-842F-F6E61FB4E957}"/>
          </ac:spMkLst>
        </pc:spChg>
        <pc:spChg chg="add del mod">
          <ac:chgData name="Thomas Noordeloos" userId="7c446670-7459-44eb-8c93-60d80c060528" providerId="ADAL" clId="{94B24EF2-3F3E-4CD0-85EB-93B6598EC7C0}" dt="2020-09-10T13:46:24.416" v="798" actId="11"/>
          <ac:spMkLst>
            <pc:docMk/>
            <pc:sldMk cId="2152094131" sldId="288"/>
            <ac:spMk id="10" creationId="{5E0158F9-32B0-4D53-9584-DB3FC6A2E338}"/>
          </ac:spMkLst>
        </pc:spChg>
        <pc:spChg chg="add del mod">
          <ac:chgData name="Thomas Noordeloos" userId="7c446670-7459-44eb-8c93-60d80c060528" providerId="ADAL" clId="{94B24EF2-3F3E-4CD0-85EB-93B6598EC7C0}" dt="2020-09-10T13:46:14.393" v="795" actId="22"/>
          <ac:spMkLst>
            <pc:docMk/>
            <pc:sldMk cId="2152094131" sldId="288"/>
            <ac:spMk id="13" creationId="{9006B96B-6CBE-4BA6-9475-88073AC81B32}"/>
          </ac:spMkLst>
        </pc:spChg>
        <pc:spChg chg="add mod">
          <ac:chgData name="Thomas Noordeloos" userId="7c446670-7459-44eb-8c93-60d80c060528" providerId="ADAL" clId="{94B24EF2-3F3E-4CD0-85EB-93B6598EC7C0}" dt="2020-09-10T13:53:08.189" v="808" actId="1076"/>
          <ac:spMkLst>
            <pc:docMk/>
            <pc:sldMk cId="2152094131" sldId="288"/>
            <ac:spMk id="14" creationId="{09B800D0-ED3A-4682-9E31-997AD0F7AC08}"/>
          </ac:spMkLst>
        </pc:spChg>
        <pc:spChg chg="del">
          <ac:chgData name="Thomas Noordeloos" userId="7c446670-7459-44eb-8c93-60d80c060528" providerId="ADAL" clId="{94B24EF2-3F3E-4CD0-85EB-93B6598EC7C0}" dt="2020-09-10T13:46:51.496" v="800" actId="478"/>
          <ac:spMkLst>
            <pc:docMk/>
            <pc:sldMk cId="2152094131" sldId="288"/>
            <ac:spMk id="18" creationId="{6F196FB2-906C-4421-84D9-B38EDA6045BC}"/>
          </ac:spMkLst>
        </pc:spChg>
        <pc:picChg chg="del">
          <ac:chgData name="Thomas Noordeloos" userId="7c446670-7459-44eb-8c93-60d80c060528" providerId="ADAL" clId="{94B24EF2-3F3E-4CD0-85EB-93B6598EC7C0}" dt="2020-09-10T13:46:46.555" v="799" actId="478"/>
          <ac:picMkLst>
            <pc:docMk/>
            <pc:sldMk cId="2152094131" sldId="288"/>
            <ac:picMk id="5" creationId="{F53CD751-F0DC-464E-9374-6C0C020FBC27}"/>
          </ac:picMkLst>
        </pc:picChg>
        <pc:picChg chg="del">
          <ac:chgData name="Thomas Noordeloos" userId="7c446670-7459-44eb-8c93-60d80c060528" providerId="ADAL" clId="{94B24EF2-3F3E-4CD0-85EB-93B6598EC7C0}" dt="2020-09-10T13:46:46.555" v="799" actId="478"/>
          <ac:picMkLst>
            <pc:docMk/>
            <pc:sldMk cId="2152094131" sldId="288"/>
            <ac:picMk id="8" creationId="{E36325CD-A724-4A98-A5AC-FC0815EBEC9B}"/>
          </ac:picMkLst>
        </pc:picChg>
        <pc:picChg chg="del">
          <ac:chgData name="Thomas Noordeloos" userId="7c446670-7459-44eb-8c93-60d80c060528" providerId="ADAL" clId="{94B24EF2-3F3E-4CD0-85EB-93B6598EC7C0}" dt="2020-09-10T13:46:46.555" v="799" actId="478"/>
          <ac:picMkLst>
            <pc:docMk/>
            <pc:sldMk cId="2152094131" sldId="288"/>
            <ac:picMk id="12" creationId="{1768EF6F-63BF-4937-95DD-016036936202}"/>
          </ac:picMkLst>
        </pc:picChg>
        <pc:picChg chg="del">
          <ac:chgData name="Thomas Noordeloos" userId="7c446670-7459-44eb-8c93-60d80c060528" providerId="ADAL" clId="{94B24EF2-3F3E-4CD0-85EB-93B6598EC7C0}" dt="2020-09-10T13:46:46.555" v="799" actId="478"/>
          <ac:picMkLst>
            <pc:docMk/>
            <pc:sldMk cId="2152094131" sldId="288"/>
            <ac:picMk id="15" creationId="{CC1288BC-7218-4D46-9B8E-14623B8CE816}"/>
          </ac:picMkLst>
        </pc:picChg>
        <pc:picChg chg="del">
          <ac:chgData name="Thomas Noordeloos" userId="7c446670-7459-44eb-8c93-60d80c060528" providerId="ADAL" clId="{94B24EF2-3F3E-4CD0-85EB-93B6598EC7C0}" dt="2020-09-10T13:46:46.555" v="799" actId="478"/>
          <ac:picMkLst>
            <pc:docMk/>
            <pc:sldMk cId="2152094131" sldId="288"/>
            <ac:picMk id="4098" creationId="{8CD7FB2D-B8BC-4BE9-A7DA-9196AFEE41F2}"/>
          </ac:picMkLst>
        </pc:picChg>
      </pc:sldChg>
      <pc:sldChg chg="addSp modSp add del mod">
        <pc:chgData name="Thomas Noordeloos" userId="7c446670-7459-44eb-8c93-60d80c060528" providerId="ADAL" clId="{94B24EF2-3F3E-4CD0-85EB-93B6598EC7C0}" dt="2020-09-10T14:02:16.513" v="875" actId="47"/>
        <pc:sldMkLst>
          <pc:docMk/>
          <pc:sldMk cId="2363729019" sldId="289"/>
        </pc:sldMkLst>
        <pc:spChg chg="add mod">
          <ac:chgData name="Thomas Noordeloos" userId="7c446670-7459-44eb-8c93-60d80c060528" providerId="ADAL" clId="{94B24EF2-3F3E-4CD0-85EB-93B6598EC7C0}" dt="2020-09-10T13:56:10.063" v="870" actId="14100"/>
          <ac:spMkLst>
            <pc:docMk/>
            <pc:sldMk cId="2363729019" sldId="289"/>
            <ac:spMk id="6" creationId="{10990B86-5557-4299-8883-4290D1294E1A}"/>
          </ac:spMkLst>
        </pc:spChg>
        <pc:spChg chg="mod">
          <ac:chgData name="Thomas Noordeloos" userId="7c446670-7459-44eb-8c93-60d80c060528" providerId="ADAL" clId="{94B24EF2-3F3E-4CD0-85EB-93B6598EC7C0}" dt="2020-09-10T14:01:30.404" v="871" actId="1076"/>
          <ac:spMkLst>
            <pc:docMk/>
            <pc:sldMk cId="2363729019" sldId="289"/>
            <ac:spMk id="14" creationId="{09B800D0-ED3A-4682-9E31-997AD0F7AC08}"/>
          </ac:spMkLst>
        </pc:spChg>
      </pc:sldChg>
      <pc:sldChg chg="addSp delSp modSp add mod delAnim">
        <pc:chgData name="Thomas Noordeloos" userId="7c446670-7459-44eb-8c93-60d80c060528" providerId="ADAL" clId="{94B24EF2-3F3E-4CD0-85EB-93B6598EC7C0}" dt="2020-09-10T14:24:10.706" v="1308" actId="1076"/>
        <pc:sldMkLst>
          <pc:docMk/>
          <pc:sldMk cId="2716772870" sldId="289"/>
        </pc:sldMkLst>
        <pc:spChg chg="mod">
          <ac:chgData name="Thomas Noordeloos" userId="7c446670-7459-44eb-8c93-60d80c060528" providerId="ADAL" clId="{94B24EF2-3F3E-4CD0-85EB-93B6598EC7C0}" dt="2020-09-10T14:19:16.833" v="1021" actId="20577"/>
          <ac:spMkLst>
            <pc:docMk/>
            <pc:sldMk cId="2716772870" sldId="289"/>
            <ac:spMk id="2" creationId="{00000000-0000-0000-0000-000000000000}"/>
          </ac:spMkLst>
        </pc:spChg>
        <pc:spChg chg="del">
          <ac:chgData name="Thomas Noordeloos" userId="7c446670-7459-44eb-8c93-60d80c060528" providerId="ADAL" clId="{94B24EF2-3F3E-4CD0-85EB-93B6598EC7C0}" dt="2020-09-10T14:21:12.245" v="1194" actId="478"/>
          <ac:spMkLst>
            <pc:docMk/>
            <pc:sldMk cId="2716772870" sldId="289"/>
            <ac:spMk id="7" creationId="{8FC3D62C-CB4C-4A5B-842F-F6E61FB4E957}"/>
          </ac:spMkLst>
        </pc:spChg>
        <pc:spChg chg="del">
          <ac:chgData name="Thomas Noordeloos" userId="7c446670-7459-44eb-8c93-60d80c060528" providerId="ADAL" clId="{94B24EF2-3F3E-4CD0-85EB-93B6598EC7C0}" dt="2020-09-10T14:19:21.898" v="1022" actId="478"/>
          <ac:spMkLst>
            <pc:docMk/>
            <pc:sldMk cId="2716772870" sldId="289"/>
            <ac:spMk id="10" creationId="{5E0158F9-32B0-4D53-9584-DB3FC6A2E338}"/>
          </ac:spMkLst>
        </pc:spChg>
        <pc:spChg chg="mod">
          <ac:chgData name="Thomas Noordeloos" userId="7c446670-7459-44eb-8c93-60d80c060528" providerId="ADAL" clId="{94B24EF2-3F3E-4CD0-85EB-93B6598EC7C0}" dt="2020-09-10T14:23:02.878" v="1305" actId="20577"/>
          <ac:spMkLst>
            <pc:docMk/>
            <pc:sldMk cId="2716772870" sldId="289"/>
            <ac:spMk id="14" creationId="{09B800D0-ED3A-4682-9E31-997AD0F7AC08}"/>
          </ac:spMkLst>
        </pc:spChg>
        <pc:picChg chg="add mod">
          <ac:chgData name="Thomas Noordeloos" userId="7c446670-7459-44eb-8c93-60d80c060528" providerId="ADAL" clId="{94B24EF2-3F3E-4CD0-85EB-93B6598EC7C0}" dt="2020-09-10T14:24:10.706" v="1308" actId="1076"/>
          <ac:picMkLst>
            <pc:docMk/>
            <pc:sldMk cId="2716772870" sldId="289"/>
            <ac:picMk id="5122" creationId="{1E4318F3-1C86-4AEA-A73C-689DEA4693F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9-9-2020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9-9-2020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economielokaal.nl/koste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Financiën</a:t>
            </a:r>
            <a:r>
              <a:rPr lang="nl-NL" dirty="0"/>
              <a:t>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Projectmanagement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srgbClr val="FF0000"/>
                </a:solidFill>
              </a:rPr>
              <a:t> </a:t>
            </a:r>
            <a:r>
              <a:rPr lang="nl-NL" sz="1400" b="1" dirty="0">
                <a:solidFill>
                  <a:srgbClr val="FF0000"/>
                </a:solidFill>
              </a:rPr>
              <a:t>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Marketing &amp; 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Samenwerken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3959069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 Btw-tarieven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 Kostensoorten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 Vaste- en variabele kosten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 Directe- en indirecte kosten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48598"/>
              </p:ext>
            </p:extLst>
          </p:nvPr>
        </p:nvGraphicFramePr>
        <p:xfrm>
          <a:off x="2177583" y="5714290"/>
          <a:ext cx="7836833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377505">
                  <a:extLst>
                    <a:ext uri="{9D8B030D-6E8A-4147-A177-3AD203B41FA5}">
                      <a16:colId xmlns:a16="http://schemas.microsoft.com/office/drawing/2014/main" val="401518534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Plan van aanpak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Presentaties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70741514-DE42-4275-A639-FC5C262CC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10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nl-NL" sz="2000" dirty="0"/>
              <a:t>In </a:t>
            </a:r>
            <a:r>
              <a:rPr lang="nl-NL" sz="2000" b="1" dirty="0"/>
              <a:t>vaste-</a:t>
            </a:r>
            <a:r>
              <a:rPr lang="nl-NL" sz="2000" dirty="0"/>
              <a:t> en </a:t>
            </a:r>
            <a:r>
              <a:rPr lang="nl-NL" sz="2000" b="1" dirty="0"/>
              <a:t>variabele</a:t>
            </a:r>
            <a:r>
              <a:rPr lang="nl-NL" sz="2000" dirty="0"/>
              <a:t> kosten</a:t>
            </a:r>
            <a:r>
              <a:rPr lang="nl-NL" sz="2000" dirty="0">
                <a:solidFill>
                  <a:srgbClr val="FF0000"/>
                </a:solidFill>
              </a:rPr>
              <a:t>*</a:t>
            </a:r>
          </a:p>
          <a:p>
            <a:endParaRPr lang="nl-NL" sz="20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2275DCD-82F1-4596-8DA8-983A4AE5E998}"/>
              </a:ext>
            </a:extLst>
          </p:cNvPr>
          <p:cNvSpPr txBox="1"/>
          <p:nvPr/>
        </p:nvSpPr>
        <p:spPr>
          <a:xfrm>
            <a:off x="2573323" y="2338094"/>
            <a:ext cx="77451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Vaste kosten</a:t>
            </a:r>
            <a:r>
              <a:rPr lang="nl-NL" dirty="0"/>
              <a:t>: veranderen NIET als de omzet veranderd.</a:t>
            </a:r>
          </a:p>
          <a:p>
            <a:endParaRPr lang="nl-NL" dirty="0"/>
          </a:p>
          <a:p>
            <a:r>
              <a:rPr lang="nl-NL" b="1" dirty="0"/>
              <a:t>Variabele kosten</a:t>
            </a:r>
            <a:r>
              <a:rPr lang="nl-NL" dirty="0"/>
              <a:t>: veranderen WEL als de omzet veranderd.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61CEC12-79E2-4E32-8ACD-1B70C2A257B0}"/>
              </a:ext>
            </a:extLst>
          </p:cNvPr>
          <p:cNvSpPr txBox="1"/>
          <p:nvPr/>
        </p:nvSpPr>
        <p:spPr>
          <a:xfrm>
            <a:off x="3393128" y="5620821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1" dirty="0">
                <a:solidFill>
                  <a:srgbClr val="FF0000"/>
                </a:solidFill>
              </a:rPr>
              <a:t>* Verwerk je minimaal voor het Verhalencafé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licon MBO Tilburg على تويتر: &quot;Jij ook bedankt voor je komst en tot eind  november!… &quot;">
            <a:extLst>
              <a:ext uri="{FF2B5EF4-FFF2-40B4-BE49-F238E27FC236}">
                <a16:creationId xmlns:a16="http://schemas.microsoft.com/office/drawing/2014/main" id="{8CD7FB2D-B8BC-4BE9-A7DA-9196AFEE4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01" y="565459"/>
            <a:ext cx="3821598" cy="5095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11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nl-NL" sz="2000" dirty="0"/>
              <a:t>In </a:t>
            </a:r>
            <a:r>
              <a:rPr lang="nl-NL" sz="2000" b="1" dirty="0"/>
              <a:t>vaste-</a:t>
            </a:r>
            <a:r>
              <a:rPr lang="nl-NL" sz="2000" dirty="0"/>
              <a:t> en </a:t>
            </a:r>
            <a:r>
              <a:rPr lang="nl-NL" sz="2000" b="1" dirty="0"/>
              <a:t>variabele</a:t>
            </a:r>
            <a:r>
              <a:rPr lang="nl-NL" sz="2000" dirty="0"/>
              <a:t> kosten</a:t>
            </a:r>
          </a:p>
        </p:txBody>
      </p:sp>
      <p:pic>
        <p:nvPicPr>
          <p:cNvPr id="8" name="Afbeelding 7" descr="Afbeelding met transport, foto, zitten, tafel&#10;&#10;Automatisch gegenereerde beschrijving">
            <a:extLst>
              <a:ext uri="{FF2B5EF4-FFF2-40B4-BE49-F238E27FC236}">
                <a16:creationId xmlns:a16="http://schemas.microsoft.com/office/drawing/2014/main" id="{E36325CD-A724-4A98-A5AC-FC0815EBE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7" b="55771"/>
          <a:stretch/>
        </p:blipFill>
        <p:spPr>
          <a:xfrm>
            <a:off x="7931790" y="2236230"/>
            <a:ext cx="4185149" cy="18638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C1288BC-7218-4D46-9B8E-14623B8CE8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" t="30278" r="86171" b="48519"/>
          <a:stretch/>
        </p:blipFill>
        <p:spPr>
          <a:xfrm>
            <a:off x="9533665" y="2559777"/>
            <a:ext cx="430745" cy="653324"/>
          </a:xfrm>
          <a:prstGeom prst="rect">
            <a:avLst/>
          </a:prstGeom>
        </p:spPr>
      </p:pic>
      <p:pic>
        <p:nvPicPr>
          <p:cNvPr id="12" name="Afbeelding 11" descr="Afbeelding met transport, foto, zitten, tafel&#10;&#10;Automatisch gegenereerde beschrijving">
            <a:extLst>
              <a:ext uri="{FF2B5EF4-FFF2-40B4-BE49-F238E27FC236}">
                <a16:creationId xmlns:a16="http://schemas.microsoft.com/office/drawing/2014/main" id="{1768EF6F-63BF-4937-95DD-016036936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2" b="88051"/>
          <a:stretch/>
        </p:blipFill>
        <p:spPr>
          <a:xfrm>
            <a:off x="9462122" y="2519336"/>
            <a:ext cx="1166926" cy="1440055"/>
          </a:xfrm>
          <a:prstGeom prst="rect">
            <a:avLst/>
          </a:prstGeom>
        </p:spPr>
      </p:pic>
      <p:pic>
        <p:nvPicPr>
          <p:cNvPr id="5" name="Afbeelding 4" descr="Afbeelding met transport, foto, zitten, tafel&#10;&#10;Automatisch gegenereerde beschrijving">
            <a:extLst>
              <a:ext uri="{FF2B5EF4-FFF2-40B4-BE49-F238E27FC236}">
                <a16:creationId xmlns:a16="http://schemas.microsoft.com/office/drawing/2014/main" id="{F53CD751-F0DC-464E-9374-6C0C020F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5" b="87709"/>
          <a:stretch/>
        </p:blipFill>
        <p:spPr>
          <a:xfrm>
            <a:off x="7460017" y="2830234"/>
            <a:ext cx="3022343" cy="3345621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6F196FB2-906C-4421-84D9-B38EDA6045BC}"/>
              </a:ext>
            </a:extLst>
          </p:cNvPr>
          <p:cNvSpPr txBox="1"/>
          <p:nvPr/>
        </p:nvSpPr>
        <p:spPr>
          <a:xfrm>
            <a:off x="864193" y="2474437"/>
            <a:ext cx="64751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/>
              <a:t>Vaste kosten </a:t>
            </a:r>
            <a:r>
              <a:rPr lang="nl-NL" sz="1400" dirty="0"/>
              <a:t>blijven gelijk bij meer of minder bezoekers</a:t>
            </a:r>
          </a:p>
          <a:p>
            <a:endParaRPr lang="nl-NL" sz="1400" dirty="0"/>
          </a:p>
          <a:p>
            <a:r>
              <a:rPr lang="nl-NL" sz="1400" b="1" dirty="0"/>
              <a:t>Variabele kosten </a:t>
            </a:r>
            <a:r>
              <a:rPr lang="nl-NL" sz="1400" dirty="0"/>
              <a:t>gaan omhoog of omlaag bij meer of minder bezoekers </a:t>
            </a:r>
          </a:p>
        </p:txBody>
      </p:sp>
    </p:spTree>
    <p:extLst>
      <p:ext uri="{BB962C8B-B14F-4D97-AF65-F5344CB8AC3E}">
        <p14:creationId xmlns:p14="http://schemas.microsoft.com/office/powerpoint/2010/main" val="14789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nl-NL" sz="2000" dirty="0"/>
              <a:t>In directe &amp; indirecte kosten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9B800D0-ED3A-4682-9E31-997AD0F7AC08}"/>
              </a:ext>
            </a:extLst>
          </p:cNvPr>
          <p:cNvSpPr txBox="1"/>
          <p:nvPr/>
        </p:nvSpPr>
        <p:spPr>
          <a:xfrm>
            <a:off x="2641605" y="2427446"/>
            <a:ext cx="8599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/>
              <a:t>Directe kosten</a:t>
            </a:r>
            <a:r>
              <a:rPr lang="nl-NL" sz="1800" dirty="0"/>
              <a:t>: kosten die toe te wijzen zijn aan één product of dienst</a:t>
            </a:r>
          </a:p>
          <a:p>
            <a:endParaRPr lang="nl-NL" sz="1800" dirty="0"/>
          </a:p>
          <a:p>
            <a:r>
              <a:rPr lang="nl-NL" sz="1800" b="1" dirty="0"/>
              <a:t>Indirecte kosten</a:t>
            </a:r>
            <a:r>
              <a:rPr lang="nl-NL" sz="1800" dirty="0"/>
              <a:t>: kosten die niet voor één product of één dienst worden gemaakt, maar voor alle producten en/of diensten van een onderneming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FC3D62C-CB4C-4A5B-842F-F6E61FB4E957}"/>
              </a:ext>
            </a:extLst>
          </p:cNvPr>
          <p:cNvSpPr txBox="1"/>
          <p:nvPr/>
        </p:nvSpPr>
        <p:spPr>
          <a:xfrm>
            <a:off x="1469077" y="4675394"/>
            <a:ext cx="9884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Jullie dienst: </a:t>
            </a:r>
            <a:r>
              <a:rPr lang="nl-NL" b="1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het organiseren van een bijeenkomsten en het overdragen van informatie</a:t>
            </a:r>
            <a:endParaRPr lang="nl-NL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9B800D0-ED3A-4682-9E31-997AD0F7AC08}"/>
              </a:ext>
            </a:extLst>
          </p:cNvPr>
          <p:cNvSpPr txBox="1"/>
          <p:nvPr/>
        </p:nvSpPr>
        <p:spPr>
          <a:xfrm>
            <a:off x="2641605" y="2427446"/>
            <a:ext cx="85991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800" dirty="0"/>
              <a:t>Ga naar de volgende website: </a:t>
            </a:r>
            <a:r>
              <a:rPr lang="nl-NL" sz="1800" dirty="0">
                <a:hlinkClick r:id="rId2"/>
              </a:rPr>
              <a:t>https://www.economielokaal.nl/kosten/</a:t>
            </a:r>
            <a:r>
              <a:rPr lang="nl-NL" sz="18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Maak vraag </a:t>
            </a:r>
            <a:r>
              <a:rPr lang="nl-NL" b="1" dirty="0"/>
              <a:t>1a</a:t>
            </a:r>
            <a:r>
              <a:rPr lang="nl-NL" dirty="0"/>
              <a:t> t/m </a:t>
            </a:r>
            <a:r>
              <a:rPr lang="nl-NL" b="1" dirty="0"/>
              <a:t>1f </a:t>
            </a:r>
            <a:r>
              <a:rPr lang="nl-NL" dirty="0"/>
              <a:t>(individueel)</a:t>
            </a:r>
            <a:endParaRPr lang="nl-NL" b="1" dirty="0"/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Controleer je antwoorden met</a:t>
            </a:r>
            <a:r>
              <a:rPr lang="nl-NL" dirty="0"/>
              <a:t> een medestudent</a:t>
            </a:r>
            <a:endParaRPr lang="nl-NL" sz="1800" dirty="0"/>
          </a:p>
        </p:txBody>
      </p:sp>
      <p:pic>
        <p:nvPicPr>
          <p:cNvPr id="5122" name="Picture 2" descr="Jurgen Rutgers » Stage zonder opdracht">
            <a:extLst>
              <a:ext uri="{FF2B5EF4-FFF2-40B4-BE49-F238E27FC236}">
                <a16:creationId xmlns:a16="http://schemas.microsoft.com/office/drawing/2014/main" id="{1E4318F3-1C86-4AEA-A73C-689DEA469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4" y="3991452"/>
            <a:ext cx="3095625" cy="206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7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 (herhaling)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852315"/>
              </p:ext>
            </p:extLst>
          </p:nvPr>
        </p:nvGraphicFramePr>
        <p:xfrm>
          <a:off x="964837" y="1436914"/>
          <a:ext cx="7380288" cy="495428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incl.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excl.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964837" y="4232142"/>
          <a:ext cx="5839097" cy="1408680"/>
        </p:xfrm>
        <a:graphic>
          <a:graphicData uri="http://schemas.openxmlformats.org/drawingml/2006/table">
            <a:tbl>
              <a:tblPr/>
              <a:tblGrid>
                <a:gridCol w="2538330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996413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fa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tuu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3D8D8B-13B1-47E6-8BCB-22AF4567F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0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 (herhaling)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>
              <a:latin typeface="+mj-lt"/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964837" y="4031479"/>
          <a:ext cx="5839097" cy="1408680"/>
        </p:xfrm>
        <a:graphic>
          <a:graphicData uri="http://schemas.openxmlformats.org/drawingml/2006/table">
            <a:tbl>
              <a:tblPr/>
              <a:tblGrid>
                <a:gridCol w="2538330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996413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fa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tuu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121%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D1A65EF7-FD15-47BE-BC39-D10EAE3FB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10845"/>
              </p:ext>
            </p:extLst>
          </p:nvPr>
        </p:nvGraphicFramePr>
        <p:xfrm>
          <a:off x="964837" y="1436914"/>
          <a:ext cx="7380288" cy="495428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incl.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excl.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D78125-2D38-459E-8A5D-6948B9013B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4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 (herhaling)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>
              <a:latin typeface="+mj-lt"/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964837" y="4234949"/>
          <a:ext cx="5839097" cy="1408680"/>
        </p:xfrm>
        <a:graphic>
          <a:graphicData uri="http://schemas.openxmlformats.org/drawingml/2006/table">
            <a:tbl>
              <a:tblPr/>
              <a:tblGrid>
                <a:gridCol w="2538330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996413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fa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tuu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121%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 19,95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 95,00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1BD3367-1206-41FF-B855-2A8599361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10845"/>
              </p:ext>
            </p:extLst>
          </p:nvPr>
        </p:nvGraphicFramePr>
        <p:xfrm>
          <a:off x="964837" y="1436914"/>
          <a:ext cx="7380288" cy="495428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incl.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excl.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AE1E66-5E38-43AC-A278-8620CD302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5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Belasting Toegevoegde Waarde (btw)</a:t>
            </a:r>
          </a:p>
        </p:txBody>
      </p:sp>
      <p:pic>
        <p:nvPicPr>
          <p:cNvPr id="1030" name="Picture 6" descr="Afbeeldingsresultaat voor belastingdien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16" y="232658"/>
            <a:ext cx="1768665" cy="7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tw berekenen voor ondernemers | Ikgastarten">
            <a:extLst>
              <a:ext uri="{FF2B5EF4-FFF2-40B4-BE49-F238E27FC236}">
                <a16:creationId xmlns:a16="http://schemas.microsoft.com/office/drawing/2014/main" id="{25B4A4D0-13C8-46F3-A1B8-C96069DDE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7"/>
          <a:stretch/>
        </p:blipFill>
        <p:spPr bwMode="auto">
          <a:xfrm>
            <a:off x="1832996" y="2070220"/>
            <a:ext cx="2855752" cy="34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tw berekenen voor ondernemers | Ikgastarten">
            <a:extLst>
              <a:ext uri="{FF2B5EF4-FFF2-40B4-BE49-F238E27FC236}">
                <a16:creationId xmlns:a16="http://schemas.microsoft.com/office/drawing/2014/main" id="{D7DA3FF3-59C3-4C4A-A257-C7BC0A952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97"/>
          <a:stretch/>
        </p:blipFill>
        <p:spPr bwMode="auto">
          <a:xfrm>
            <a:off x="7113166" y="2070220"/>
            <a:ext cx="2855752" cy="34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tw berekenen voor ondernemers | Ikgastarten">
            <a:extLst>
              <a:ext uri="{FF2B5EF4-FFF2-40B4-BE49-F238E27FC236}">
                <a16:creationId xmlns:a16="http://schemas.microsoft.com/office/drawing/2014/main" id="{DC763FF9-A35F-403E-BAA5-4BD876031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6" r="36727"/>
          <a:stretch/>
        </p:blipFill>
        <p:spPr bwMode="auto">
          <a:xfrm>
            <a:off x="4688748" y="2070220"/>
            <a:ext cx="2424418" cy="34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BA8B8439-F4AA-4514-98E9-22D07B14E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98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Belasting Toegevoegde Waarde (btw)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34184"/>
            <a:ext cx="2897777" cy="57794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Btw-tarieven: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Picture 6" descr="Afbeeldingsresultaat voor belastingdien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16" y="232658"/>
            <a:ext cx="1768665" cy="7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122859"/>
              </p:ext>
            </p:extLst>
          </p:nvPr>
        </p:nvGraphicFramePr>
        <p:xfrm>
          <a:off x="838200" y="2118067"/>
          <a:ext cx="10515600" cy="399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99366711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4524734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30602877"/>
                    </a:ext>
                  </a:extLst>
                </a:gridCol>
              </a:tblGrid>
              <a:tr h="546756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21 %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9</a:t>
                      </a:r>
                      <a:r>
                        <a:rPr lang="nl-NL" sz="2800"/>
                        <a:t> </a:t>
                      </a:r>
                      <a:r>
                        <a:rPr lang="nl-NL" sz="28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5427"/>
                  </a:ext>
                </a:extLst>
              </a:tr>
              <a:tr h="337373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000" dirty="0"/>
                        <a:t>Alle goederen of diensten die niet vrijgesteld.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voedingsmiddelen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water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agrarische goederen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geneesmiddelen en hulpmiddelen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kunst, verzamelvoorwerpen en antiek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boeken en periodieken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gas en minerale olie voor de tuinbouw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goederen die u exporteert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goederen die nog niet zijn ingevoerd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goederen die u levert aan of in een btw-entrepot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de levering en de bevoorrading van schepen en vliegtuigen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visvangst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accijnsgoederen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477292"/>
                  </a:ext>
                </a:extLst>
              </a:tr>
            </a:tbl>
          </a:graphicData>
        </a:graphic>
      </p:graphicFrame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54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7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80021F-E75B-4785-811F-CDC55185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 Verhalencafé?</a:t>
            </a:r>
          </a:p>
        </p:txBody>
      </p:sp>
      <p:pic>
        <p:nvPicPr>
          <p:cNvPr id="3074" name="Picture 2" descr="Kosten | Slappendel Familierecht">
            <a:extLst>
              <a:ext uri="{FF2B5EF4-FFF2-40B4-BE49-F238E27FC236}">
                <a16:creationId xmlns:a16="http://schemas.microsoft.com/office/drawing/2014/main" id="{6067D82F-E076-4885-AC5F-EE2DE255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40" y="1494061"/>
            <a:ext cx="3067312" cy="166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0AF1510-302C-49BD-ADCA-E311827B4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912">
            <a:off x="2706689" y="1566565"/>
            <a:ext cx="1911578" cy="108200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6B3854A-3617-4722-AC34-D12D8A377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154" y="3462440"/>
            <a:ext cx="1911578" cy="108200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6295FE2-4266-4361-BC2C-3F54673D7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88" flipH="1">
            <a:off x="7378572" y="1613335"/>
            <a:ext cx="1911578" cy="108200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392D11A-1346-48C2-BE3E-43AAD8723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3185" flipH="1">
            <a:off x="7110328" y="2963984"/>
            <a:ext cx="1911578" cy="1082003"/>
          </a:xfrm>
          <a:prstGeom prst="rect">
            <a:avLst/>
          </a:prstGeom>
        </p:spPr>
      </p:pic>
      <p:pic>
        <p:nvPicPr>
          <p:cNvPr id="22" name="Afbeelding 21" descr="Afbeelding met tafel, binnen, voedsel, bord&#10;&#10;Automatisch gegenereerde beschrijving">
            <a:extLst>
              <a:ext uri="{FF2B5EF4-FFF2-40B4-BE49-F238E27FC236}">
                <a16:creationId xmlns:a16="http://schemas.microsoft.com/office/drawing/2014/main" id="{E0FDB145-B69C-457F-B581-66AC66F91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61" y="1766500"/>
            <a:ext cx="2518939" cy="1662500"/>
          </a:xfrm>
          <a:prstGeom prst="rect">
            <a:avLst/>
          </a:prstGeom>
        </p:spPr>
      </p:pic>
      <p:pic>
        <p:nvPicPr>
          <p:cNvPr id="24" name="Afbeelding 23" descr="Afbeelding met tafel, zitten, klok&#10;&#10;Automatisch gegenereerde beschrijving">
            <a:extLst>
              <a:ext uri="{FF2B5EF4-FFF2-40B4-BE49-F238E27FC236}">
                <a16:creationId xmlns:a16="http://schemas.microsoft.com/office/drawing/2014/main" id="{4F98104E-AA22-4614-8276-737364E8D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24" y="4003441"/>
            <a:ext cx="1874837" cy="1874837"/>
          </a:xfrm>
          <a:prstGeom prst="rect">
            <a:avLst/>
          </a:prstGeom>
        </p:spPr>
      </p:pic>
      <p:grpSp>
        <p:nvGrpSpPr>
          <p:cNvPr id="34" name="Groep 33">
            <a:extLst>
              <a:ext uri="{FF2B5EF4-FFF2-40B4-BE49-F238E27FC236}">
                <a16:creationId xmlns:a16="http://schemas.microsoft.com/office/drawing/2014/main" id="{07E11793-C374-4632-893F-123351D173AB}"/>
              </a:ext>
            </a:extLst>
          </p:cNvPr>
          <p:cNvGrpSpPr/>
          <p:nvPr/>
        </p:nvGrpSpPr>
        <p:grpSpPr>
          <a:xfrm>
            <a:off x="927974" y="1425523"/>
            <a:ext cx="2312290" cy="1799574"/>
            <a:chOff x="927974" y="1425523"/>
            <a:chExt cx="2312290" cy="1799574"/>
          </a:xfrm>
        </p:grpSpPr>
        <p:pic>
          <p:nvPicPr>
            <p:cNvPr id="26" name="Afbeelding 25" descr="Afbeelding met kop, tafel, koffie, voedsel&#10;&#10;Automatisch gegenereerde beschrijving">
              <a:extLst>
                <a:ext uri="{FF2B5EF4-FFF2-40B4-BE49-F238E27FC236}">
                  <a16:creationId xmlns:a16="http://schemas.microsoft.com/office/drawing/2014/main" id="{35293588-C385-4EFA-9E97-819C45700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531" y="1425523"/>
              <a:ext cx="1353733" cy="1799574"/>
            </a:xfrm>
            <a:prstGeom prst="rect">
              <a:avLst/>
            </a:prstGeom>
          </p:spPr>
        </p:pic>
        <p:pic>
          <p:nvPicPr>
            <p:cNvPr id="28" name="Afbeelding 27" descr="Afbeelding met kop, tafel, bord, oranje&#10;&#10;Automatisch gegenereerde beschrijving">
              <a:extLst>
                <a:ext uri="{FF2B5EF4-FFF2-40B4-BE49-F238E27FC236}">
                  <a16:creationId xmlns:a16="http://schemas.microsoft.com/office/drawing/2014/main" id="{A23C0FD0-F258-4D97-873E-05B8E7971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974" y="1908758"/>
              <a:ext cx="1277126" cy="1143202"/>
            </a:xfrm>
            <a:prstGeom prst="rect">
              <a:avLst/>
            </a:prstGeom>
          </p:spPr>
        </p:pic>
      </p:grpSp>
      <p:pic>
        <p:nvPicPr>
          <p:cNvPr id="32" name="Afbeelding 31" descr="Afbeelding met speelgoed, pop&#10;&#10;Automatisch gegenereerde beschrijving">
            <a:extLst>
              <a:ext uri="{FF2B5EF4-FFF2-40B4-BE49-F238E27FC236}">
                <a16:creationId xmlns:a16="http://schemas.microsoft.com/office/drawing/2014/main" id="{F2BB9A34-8B62-4977-B7E0-6BE5061109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57" y="4776763"/>
            <a:ext cx="2322581" cy="1844044"/>
          </a:xfrm>
          <a:prstGeom prst="rect">
            <a:avLst/>
          </a:prstGeom>
        </p:spPr>
      </p:pic>
      <p:pic>
        <p:nvPicPr>
          <p:cNvPr id="3078" name="Picture 6" descr="Helicon MBO Tilburg - House of Leisure">
            <a:extLst>
              <a:ext uri="{FF2B5EF4-FFF2-40B4-BE49-F238E27FC236}">
                <a16:creationId xmlns:a16="http://schemas.microsoft.com/office/drawing/2014/main" id="{34B239A9-31F7-4D1D-ABF0-D579D211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30" y="4235872"/>
            <a:ext cx="2699363" cy="179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EE2BE32-727F-458A-97C1-3710177CC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6815">
            <a:off x="2974932" y="2963983"/>
            <a:ext cx="1911578" cy="10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8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1851870" y="2025670"/>
            <a:ext cx="61029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 dirty="0"/>
              <a:t>Naar kostensoort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In vaste &amp; variabele kosten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In directe &amp; indirecte kosten </a:t>
            </a:r>
          </a:p>
        </p:txBody>
      </p:sp>
    </p:spTree>
    <p:extLst>
      <p:ext uri="{BB962C8B-B14F-4D97-AF65-F5344CB8AC3E}">
        <p14:creationId xmlns:p14="http://schemas.microsoft.com/office/powerpoint/2010/main" val="335508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9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 dirty="0"/>
              <a:t>Naar kostensoort</a:t>
            </a:r>
          </a:p>
          <a:p>
            <a:endParaRPr lang="nl-NL" sz="2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B9D98C9-3F41-4541-8D18-3A33787BC7A0}"/>
              </a:ext>
            </a:extLst>
          </p:cNvPr>
          <p:cNvSpPr txBox="1"/>
          <p:nvPr/>
        </p:nvSpPr>
        <p:spPr>
          <a:xfrm>
            <a:off x="4162251" y="1899860"/>
            <a:ext cx="61029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Personeelskosten</a:t>
            </a:r>
            <a:r>
              <a:rPr lang="nl-NL" dirty="0">
                <a:solidFill>
                  <a:srgbClr val="FF0000"/>
                </a:solidFill>
              </a:rPr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Promotiekosten</a:t>
            </a:r>
            <a:r>
              <a:rPr lang="nl-NL" dirty="0">
                <a:solidFill>
                  <a:srgbClr val="FF0000"/>
                </a:solidFill>
              </a:rPr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Huisvestingskosten</a:t>
            </a:r>
            <a:r>
              <a:rPr lang="nl-NL" dirty="0">
                <a:solidFill>
                  <a:srgbClr val="FF0000"/>
                </a:solidFill>
              </a:rPr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Algemene kosten</a:t>
            </a:r>
            <a:r>
              <a:rPr lang="nl-NL" dirty="0">
                <a:solidFill>
                  <a:srgbClr val="FF0000"/>
                </a:solidFill>
              </a:rPr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Diensten van derden</a:t>
            </a:r>
            <a:r>
              <a:rPr lang="nl-NL" dirty="0">
                <a:solidFill>
                  <a:srgbClr val="FF0000"/>
                </a:solidFill>
              </a:rPr>
              <a:t>*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Transportkosten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Rentekosten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Voorraadkosten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Kosten van duurzame bedrijfsmiddelen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Afschrijvingskosten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Complementaire kosten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Rentekosten</a:t>
            </a:r>
          </a:p>
          <a:p>
            <a:pPr lvl="1"/>
            <a:endParaRPr lang="nl-NL" dirty="0"/>
          </a:p>
          <a:p>
            <a:r>
              <a:rPr lang="nl-NL" b="1" i="1" dirty="0">
                <a:solidFill>
                  <a:srgbClr val="FF0000"/>
                </a:solidFill>
              </a:rPr>
              <a:t>* Verwerk je minimaal voor het Verhalencafé</a:t>
            </a:r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367194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614168-1363-41D5-B64A-FC595DA39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7a28104-336f-447d-946e-e305ac2bcd47"/>
    <ds:schemaRef ds:uri="34354c1b-6b8c-435b-ad50-990538c1955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473</Words>
  <Application>Microsoft Office PowerPoint</Application>
  <PresentationFormat>Breedbeeld</PresentationFormat>
  <Paragraphs>166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Wingdings</vt:lpstr>
      <vt:lpstr>Thema1</vt:lpstr>
      <vt:lpstr>Financiën </vt:lpstr>
      <vt:lpstr>Indeling kostenoverzicht (herhaling)</vt:lpstr>
      <vt:lpstr>Indeling kostenoverzicht (herhaling)</vt:lpstr>
      <vt:lpstr>Indeling kostenoverzicht (herhaling)</vt:lpstr>
      <vt:lpstr>Belasting Toegevoegde Waarde (btw)</vt:lpstr>
      <vt:lpstr>Belasting Toegevoegde Waarde (btw)</vt:lpstr>
      <vt:lpstr>Kosten Verhalencafé?</vt:lpstr>
      <vt:lpstr>Kosten indelen</vt:lpstr>
      <vt:lpstr>Kosten indelen</vt:lpstr>
      <vt:lpstr>Kosten indelen</vt:lpstr>
      <vt:lpstr>Kosten indelen</vt:lpstr>
      <vt:lpstr>Kosten indelen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20</cp:revision>
  <dcterms:created xsi:type="dcterms:W3CDTF">2020-08-25T13:15:30Z</dcterms:created>
  <dcterms:modified xsi:type="dcterms:W3CDTF">2020-09-10T14:24:33Z</dcterms:modified>
</cp:coreProperties>
</file>